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16AB-8A9C-49DD-9B3B-01C6EA9F1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C8703-5F01-41D1-B7C9-80BD95AC4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42650-BBBA-41A2-AF84-84EC3D99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B40DD-6012-40A5-BA81-C89D8D23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CC31A-053E-43A8-B743-F8DB9C20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7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77CFD-90F6-47A2-A470-EB5822A37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8354A-7C9A-49CB-9DA9-B9F454F48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250D3-7FB8-40A7-9C05-B0F2D8C9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FFEB3-042F-4122-B044-3362C5E5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42766-B1D2-49F3-B848-66D270D0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7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E1F34A-A588-42FC-B273-EFD22D792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B34C5-A389-4050-B765-50B419924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9B8B4-92BF-4ABA-B39B-7F648465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D0023-4ED0-457B-A11A-0A98E038E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11C87-FD4D-4CED-8847-B7AA1649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1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D3086-34C5-4790-A5A0-729A2D1CD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F938E-BF05-4853-A2E3-1801ED73F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01411-E7BA-440F-B6EE-7E8E7E21C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DE2DB-234E-4138-AB8E-216C9E78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184C0-6C77-4D0E-BA68-4F1E471E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9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EB8-721A-44D6-9D5B-9C99B3AB7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93480-3A5C-400F-85D8-A99511A7D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35EDA-96E7-4831-9965-25A9A95C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DB89F-01F4-44CD-ABFD-F96A23243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B80DE-7D56-4067-91C9-99CB6C2F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6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3E17-8E19-42FD-AC53-72672B82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904E9-C015-4A81-971B-45C826997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76C71-AE80-4B29-B9DE-BF1EB8BEF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51ACD-50B2-42CA-AC67-A9AE824C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98AD1-5861-4C27-AEC0-4A76D200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9E0F3-7FD9-43C4-8A26-952CCC7B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3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10B5-EFBE-40AC-93FE-2911A3653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8A4DF-0E2F-4854-8CB7-26CB481B0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52235-2C44-4B88-B08E-8E1878342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1C981-00F0-422F-8441-EC41FFAC6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DF350-23E3-4452-9CD4-8C526669F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1E0A3-0B96-4A94-9490-D2D502D9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F9C75E-68F7-4CC2-AF0F-77EA53BF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28D064-0B70-43BE-A804-300938FA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9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41CB-11C7-4D07-9E93-0D2A6B10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8E03F-CBDB-4025-8F84-6933B414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A0EBD-A600-401F-8E01-1ABE3CBA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E1C6D-C4F3-4C48-989C-EAF3D2DB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2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678302-9524-4AA3-8272-C40CDEFB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6AFB59-D419-40C6-926F-590D1948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0B2DC-9744-40E3-94AF-B54DEB2F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1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64B7-590D-4D0E-B8C9-D9B3BD996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274D0-4839-4F81-8052-89A3D160A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77A92-7A83-4237-8291-B7CEED190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F2F51-9114-452E-92C5-B1F5BDA3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DF3F0-5353-41A6-ADF7-B683D1258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9A1BA-FC2B-4815-BEB4-8F4AA5B8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AF906-E44F-4190-B6D5-73D84E40D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75B501-A262-4933-8CD6-C55473317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799F3-DC46-4442-A416-CDF57E3DC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70F5C-1DE3-4335-B5D6-B70163BB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D1378-3546-4DED-BC4B-956F41C6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7E41B-EA8E-4737-96CC-AD463EBB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4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3099F3-A7B1-4D66-8A3A-AEB34CE91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4110B-27C5-4A79-85CD-258E357E0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731FE-12F6-481A-98BB-9518374AD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409E-10D8-493B-BB80-31E309DC20BF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DF1D7-39FA-43AC-8BA9-979CC4AAD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AA15D-52C7-4D72-A674-F4911A21F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30AEB-2FE3-447E-AB39-0DA5B368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5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BA92FEC-DC28-461A-8AA2-EC971B7CF414}"/>
              </a:ext>
            </a:extLst>
          </p:cNvPr>
          <p:cNvSpPr txBox="1"/>
          <p:nvPr/>
        </p:nvSpPr>
        <p:spPr>
          <a:xfrm>
            <a:off x="1392702" y="374041"/>
            <a:ext cx="617923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/>
              <a:t>Artilane</a:t>
            </a:r>
            <a:r>
              <a:rPr lang="en-US" sz="2800" dirty="0"/>
              <a:t> Classic : (Drinkable Vial (15 Vial)</a:t>
            </a:r>
            <a:br>
              <a:rPr lang="en-US" sz="2800" dirty="0"/>
            </a:br>
            <a:r>
              <a:rPr lang="en-US" sz="2800" dirty="0" err="1"/>
              <a:t>Artilane</a:t>
            </a:r>
            <a:r>
              <a:rPr lang="en-US" sz="2800" dirty="0"/>
              <a:t> Classic Sachets (30 Sachets)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089D42-702A-4A41-BB01-775A983893C7}"/>
              </a:ext>
            </a:extLst>
          </p:cNvPr>
          <p:cNvGraphicFramePr>
            <a:graphicFrameLocks noGrp="1"/>
          </p:cNvGraphicFramePr>
          <p:nvPr/>
        </p:nvGraphicFramePr>
        <p:xfrm>
          <a:off x="562708" y="1910788"/>
          <a:ext cx="6563747" cy="196683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114050">
                  <a:extLst>
                    <a:ext uri="{9D8B030D-6E8A-4147-A177-3AD203B41FA5}">
                      <a16:colId xmlns:a16="http://schemas.microsoft.com/office/drawing/2014/main" val="607780407"/>
                    </a:ext>
                  </a:extLst>
                </a:gridCol>
                <a:gridCol w="2082607">
                  <a:extLst>
                    <a:ext uri="{9D8B030D-6E8A-4147-A177-3AD203B41FA5}">
                      <a16:colId xmlns:a16="http://schemas.microsoft.com/office/drawing/2014/main" val="623123202"/>
                    </a:ext>
                  </a:extLst>
                </a:gridCol>
                <a:gridCol w="1683545">
                  <a:extLst>
                    <a:ext uri="{9D8B030D-6E8A-4147-A177-3AD203B41FA5}">
                      <a16:colId xmlns:a16="http://schemas.microsoft.com/office/drawing/2014/main" val="1266275473"/>
                    </a:ext>
                  </a:extLst>
                </a:gridCol>
                <a:gridCol w="1683545">
                  <a:extLst>
                    <a:ext uri="{9D8B030D-6E8A-4147-A177-3AD203B41FA5}">
                      <a16:colId xmlns:a16="http://schemas.microsoft.com/office/drawing/2014/main" val="1176162699"/>
                    </a:ext>
                  </a:extLst>
                </a:gridCol>
              </a:tblGrid>
              <a:tr h="40180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Vial (drinkable )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Enzymatic Hydrolysed Collagen of high purity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Vial (drinkable solution  (box contain 15 single dose vials 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Raspberry Flavored and sweetener by with Sucralose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649522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Lycopene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01306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Hyaluronic acid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6600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Coenzyme Q10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310238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Quercetin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04176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Vitamin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31216"/>
                  </a:ext>
                </a:extLst>
              </a:tr>
              <a:tr h="22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Magnesium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880392"/>
                  </a:ext>
                </a:extLst>
              </a:tr>
              <a:tr h="2330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Zinc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81088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126071-B10B-4CD0-A99D-F1219302E5B6}"/>
              </a:ext>
            </a:extLst>
          </p:cNvPr>
          <p:cNvGraphicFramePr>
            <a:graphicFrameLocks noGrp="1"/>
          </p:cNvGraphicFramePr>
          <p:nvPr/>
        </p:nvGraphicFramePr>
        <p:xfrm>
          <a:off x="562708" y="4181263"/>
          <a:ext cx="6563749" cy="196683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711598">
                  <a:extLst>
                    <a:ext uri="{9D8B030D-6E8A-4147-A177-3AD203B41FA5}">
                      <a16:colId xmlns:a16="http://schemas.microsoft.com/office/drawing/2014/main" val="2496899422"/>
                    </a:ext>
                  </a:extLst>
                </a:gridCol>
                <a:gridCol w="993271">
                  <a:extLst>
                    <a:ext uri="{9D8B030D-6E8A-4147-A177-3AD203B41FA5}">
                      <a16:colId xmlns:a16="http://schemas.microsoft.com/office/drawing/2014/main" val="1196768240"/>
                    </a:ext>
                  </a:extLst>
                </a:gridCol>
                <a:gridCol w="1856826">
                  <a:extLst>
                    <a:ext uri="{9D8B030D-6E8A-4147-A177-3AD203B41FA5}">
                      <a16:colId xmlns:a16="http://schemas.microsoft.com/office/drawing/2014/main" val="1700182278"/>
                    </a:ext>
                  </a:extLst>
                </a:gridCol>
                <a:gridCol w="1501027">
                  <a:extLst>
                    <a:ext uri="{9D8B030D-6E8A-4147-A177-3AD203B41FA5}">
                      <a16:colId xmlns:a16="http://schemas.microsoft.com/office/drawing/2014/main" val="2434118636"/>
                    </a:ext>
                  </a:extLst>
                </a:gridCol>
                <a:gridCol w="1501027">
                  <a:extLst>
                    <a:ext uri="{9D8B030D-6E8A-4147-A177-3AD203B41FA5}">
                      <a16:colId xmlns:a16="http://schemas.microsoft.com/office/drawing/2014/main" val="672176710"/>
                    </a:ext>
                  </a:extLst>
                </a:gridCol>
              </a:tblGrid>
              <a:tr h="452923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Artilane Classic- Sachet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Sachet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Enzymatic Hydrolysed Collagen of high purity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Sachet  (box </a:t>
                      </a:r>
                      <a:r>
                        <a:rPr lang="fr-FR" sz="1100" u="none" strike="noStrike" dirty="0" err="1">
                          <a:effectLst/>
                        </a:rPr>
                        <a:t>contain</a:t>
                      </a:r>
                      <a:r>
                        <a:rPr lang="fr-FR" sz="1100" u="none" strike="noStrike" dirty="0">
                          <a:effectLst/>
                        </a:rPr>
                        <a:t> 30 sachet )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Apple Flavored sweetener by with Sucralose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9973100"/>
                  </a:ext>
                </a:extLst>
              </a:tr>
              <a:tr h="250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Hyaluronic acid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09878"/>
                  </a:ext>
                </a:extLst>
              </a:tr>
              <a:tr h="250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Coenzyme Q10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228950"/>
                  </a:ext>
                </a:extLst>
              </a:tr>
              <a:tr h="250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Quercetin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694723"/>
                  </a:ext>
                </a:extLst>
              </a:tr>
              <a:tr h="250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Vitamin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683461"/>
                  </a:ext>
                </a:extLst>
              </a:tr>
              <a:tr h="250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Magnesium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13148"/>
                  </a:ext>
                </a:extLst>
              </a:tr>
              <a:tr h="262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Zinc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07659"/>
                  </a:ext>
                </a:extLst>
              </a:tr>
            </a:tbl>
          </a:graphicData>
        </a:graphic>
      </p:graphicFrame>
      <p:pic>
        <p:nvPicPr>
          <p:cNvPr id="2050" name="Picture 2" descr="Artihial Forte 15 viales monodosis. Pharmadiet. | Parafarmacia Online">
            <a:extLst>
              <a:ext uri="{FF2B5EF4-FFF2-40B4-BE49-F238E27FC236}">
                <a16:creationId xmlns:a16="http://schemas.microsoft.com/office/drawing/2014/main" id="{2EB3A4B4-EFC2-4532-80A5-84682ADC1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147" y="1038013"/>
            <a:ext cx="31432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uy Artilane Classic Neutral 30 packets Pharmadiet | Naturitas">
            <a:extLst>
              <a:ext uri="{FF2B5EF4-FFF2-40B4-BE49-F238E27FC236}">
                <a16:creationId xmlns:a16="http://schemas.microsoft.com/office/drawing/2014/main" id="{DBADDDBC-2FDA-45E3-A3AD-7C17D7C70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35" y="3530909"/>
            <a:ext cx="3025290" cy="302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834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Hamdi Abdelhakim</dc:creator>
  <cp:lastModifiedBy>Hamdi Abdelhakim</cp:lastModifiedBy>
  <cp:revision>1</cp:revision>
  <dcterms:created xsi:type="dcterms:W3CDTF">2021-10-18T10:08:12Z</dcterms:created>
  <dcterms:modified xsi:type="dcterms:W3CDTF">2021-10-18T10:13:07Z</dcterms:modified>
</cp:coreProperties>
</file>